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10th-12th, 2025 – Brest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2760617" y="6185117"/>
            <a:ext cx="9431386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2671922" y="5854721"/>
            <a:ext cx="9431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C9E50"/>
                </a:solidFill>
                <a:effectLst/>
              </a:rPr>
              <a:t>The 4Rs session : Restoration, Renaturation, Remediation, Rewilding of socio-ecosystems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17696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05394" y="1282833"/>
            <a:ext cx="1078706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20759" y="2945908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9543" y="3458696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11" name="Image 10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51F319F-5ECE-4528-E840-6139DA3B18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92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14</cp:revision>
  <dcterms:created xsi:type="dcterms:W3CDTF">2018-09-25T14:45:25Z</dcterms:created>
  <dcterms:modified xsi:type="dcterms:W3CDTF">2025-04-04T10:31:39Z</dcterms:modified>
</cp:coreProperties>
</file>