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10th-12th, 2025 – Brest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213463" y="6307668"/>
            <a:ext cx="8978540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133485" y="6046972"/>
            <a:ext cx="651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"</a:t>
            </a:r>
            <a:r>
              <a:rPr lang="en-US" b="1" dirty="0">
                <a:solidFill>
                  <a:srgbClr val="7C9E50"/>
                </a:solidFill>
              </a:rPr>
              <a:t>S</a:t>
            </a:r>
            <a:r>
              <a:rPr lang="en-US" b="1" dirty="0">
                <a:solidFill>
                  <a:srgbClr val="7C9E50"/>
                </a:solidFill>
                <a:effectLst/>
              </a:rPr>
              <a:t>ubstantial planning developments in socio-ecosystems</a:t>
            </a:r>
            <a:r>
              <a:rPr lang="fr-FR" b="1" dirty="0">
                <a:solidFill>
                  <a:srgbClr val="7C9E50"/>
                </a:solidFill>
                <a:effectLst/>
              </a:rPr>
              <a:t>" Session</a:t>
            </a:r>
            <a:endParaRPr lang="fr-FR" dirty="0">
              <a:solidFill>
                <a:srgbClr val="7C9E50"/>
              </a:solidFill>
            </a:endParaRPr>
          </a:p>
        </p:txBody>
      </p:sp>
      <p:sp>
        <p:nvSpPr>
          <p:cNvPr id="10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86685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11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665253" y="1280628"/>
            <a:ext cx="10847479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12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41034" y="2918686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65253" y="3442180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4468BE3-41D4-336D-0B4F-4E4FB88C76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5" y="6302544"/>
            <a:ext cx="2366725" cy="5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87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 Pardo</cp:lastModifiedBy>
  <cp:revision>17</cp:revision>
  <dcterms:created xsi:type="dcterms:W3CDTF">2018-09-25T14:45:25Z</dcterms:created>
  <dcterms:modified xsi:type="dcterms:W3CDTF">2025-04-04T10:05:00Z</dcterms:modified>
</cp:coreProperties>
</file>